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784817-BB9B-46E4-AD43-B3E5B70EC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6C749EB-C52C-457F-81DE-583947EF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5F6ACCE-D437-4FA8-9772-38371703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0DF5AC3-815B-4C1F-9AB6-1A4CF6EF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561BE6D-3401-4239-ADAE-AF14F4FD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6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F55221-EF2C-441B-9547-46D6B21E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7957C84-4929-47C2-8031-CC9338B74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D824EE3-2ABB-41DF-B5FF-F48086E3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4B8F909-FE08-4DAC-879F-E32FFD1A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27F613C-8BA9-4984-B9D0-9D5D0DCB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2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66CB183E-7FA6-49E4-9F96-AF951FB8F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33515B2-E5EA-4C46-A808-EF9FB87F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F888013-C2A7-484D-87BA-384EDD5C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A69C010-4422-43B6-9F9E-BCF0E605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F91CAC6-A4EA-400E-AA3B-11A138F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3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7D6835C-5C8C-4B22-8BBE-BE64DC2E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9742F26-7395-41CD-8812-A3589A241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BFC212B-DF94-4AA2-8507-25C177BA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0A42B18-59A7-42A0-BE90-BDDE1529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08E9B4D-F7EC-4885-8AEB-3FADE2D3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4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8C1135-81BE-447A-924B-C8B728CA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45BE119-6D8E-456C-B8C7-39F0472C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1577CA7-926A-4F57-9D42-EA0EA850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6CA7A34-8BC7-41AA-9698-B5CEE5BC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4131245-DD97-43AD-AB3F-201CF73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5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6CEC42-A286-4867-A18E-946690FD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A1480E4-6A36-45DE-980E-9C1F4EE33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0FB9346-F46F-46A1-A01A-7317B5151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C97B5A6-CBD6-47E6-8B78-B573561B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EB286C8-5C06-4832-9FF5-AE8FEE70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8757E0E-45C9-4BFC-B04A-9A715934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4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974DAE-5B68-489A-B212-85FF75C7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9FE3814E-B044-4D20-83DD-9BF100B8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2BEFB4D-E19C-40C9-B221-C391519D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66FB7001-13F3-4400-91B6-71455A49A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B5D7AC05-D105-413E-8700-393F6C89C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69C89C5E-8C15-4F71-AD7F-4EF9E328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ECEF64CF-C60D-4D79-96EA-A747D9D0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F5F9C4D-50D8-4534-98C8-E1088DF6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AA9A07-BF1C-4B68-82FD-86DD34E3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304D0B2-A198-4279-811B-3A1B5D0E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7412093-1019-4DDC-9AE8-C36569CF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4B2BAC25-A4C1-43DE-B6D2-391E75E0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41CF1F3A-8C81-4EEE-83D7-6B16DD06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9AF35C80-0A36-448E-BB03-7E9404D9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FED1A60C-4256-42DF-98C2-5AB14906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70643D-4F6B-4853-9EBA-7D085155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D013D85-417B-45F4-AA91-6B717F93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A1F17D9-1327-4281-92A4-BF3BAED2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FC59206-5A6E-4796-B73A-68719274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97743A9-F0B0-4D05-8E50-97669636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C460F3F-9403-4F28-BE41-D89C2F2A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4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B26559A-8407-43D7-87DD-2A2AB083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72B56828-472D-4E05-AFF0-0F1D2AA0C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3E7A246-FFFC-498E-AB8C-82239F47D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9155BFF-01AA-40B2-8367-3DE95278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67BC48B-F6B9-4061-9F0A-24AB31F5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7050414-DFDF-4E8F-9645-F27B2221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7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7CFC93BC-5458-4A41-8170-CE8A9AFF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5DA238F-F863-4A3D-9EA4-4AF7290E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01434DB-0DC2-4B15-936E-F544A8333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E30C-BE52-4CF1-BD2F-128576E17035}" type="datetimeFigureOut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1AC4212-1DAF-42D0-96C1-675DF73AF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4F20E75-41BB-4B6F-87FE-557017103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004E-4F90-4859-8E33-7E7467D087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25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9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Niestandardowy</PresentationFormat>
  <Paragraphs>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Żurek</dc:creator>
  <cp:lastModifiedBy>Paweł Sierżęga</cp:lastModifiedBy>
  <cp:revision>5</cp:revision>
  <dcterms:created xsi:type="dcterms:W3CDTF">2021-05-28T07:59:46Z</dcterms:created>
  <dcterms:modified xsi:type="dcterms:W3CDTF">2021-06-01T08:05:57Z</dcterms:modified>
</cp:coreProperties>
</file>